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32774-7EE0-4EFD-9C41-5F28B0005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B9A3D9-00C6-4C04-ADE7-F1ED2A80A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BB5F7-1512-4A5F-A5C7-022CF2B15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5D074-B1C7-41DC-9245-AEEEBAE9D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19DF4-F518-4E14-B731-F1E1FC23A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552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C356A-6B1A-4AFA-B839-0C2B86215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D0D7DA-76AD-404C-B7ED-038A6449B3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CF59C-42B9-452A-97CF-190E22701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9B1EC-C2CF-478B-A31E-003587C71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863C8-8527-47CE-AFBD-FD9266072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124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995EF5-7B80-4A5A-A0EC-67CB3DF404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3085D-AB92-487C-9973-263A35E9B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BCBE6-3BFC-415A-92E0-7AE2F5691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62DCE-0FB2-4CA0-A6AB-BB04831DF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685B8-F1B5-4C0C-8B7F-E4506601F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276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80279-784E-47D9-8936-FD42EE163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15686-6BA1-47D5-BC89-CE2C37C7B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17E97-F2F0-44E3-84BB-D53BF7529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5CF15-4803-4DAB-AC0E-5C0A8FF75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0668C-DFB7-4347-A7C0-E5864AE3E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58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710D8-4254-4E66-B9D6-131C7E95C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482CE-8EA7-4833-8070-ABED47B99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C12A6-6AD0-41EE-810B-C1C6A9279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AC4D5-49DA-46C0-BC2F-C8A21C611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22EE9-9C53-4ABB-B13E-6A8C3A90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86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28947-2B31-4FEB-B4A1-869F71B16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81CE4-4966-41E3-925E-679009F00A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E62CA-40E8-4FC3-A1D4-096F43CB1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B99E02-55C4-41B9-A8E3-DCB6ED236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CB008F-9FF7-48CF-B007-D2B4325A7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8E5CC-AF5A-44EF-846C-5C171D660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07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E6C30-E7DD-4713-B1FB-E87657C2A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76F28-C1EB-4F5A-83C5-8763E7397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9B18C9-0155-43D6-A597-4565A65FA8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3C3CBD-C0BE-4439-87F3-30C8DABE3A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36F4A7-929B-4323-8C5A-816898DC58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DB1CE4-50CF-40EA-AAD6-E8E4771FD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0AF0E3-77BF-40C5-AFF1-2EE8FFDD9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67A2EC-78EF-4195-8172-22164549E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369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6EC46-2853-4F6D-8495-A9EC3160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EEB0D9-5566-4DD6-BF9A-A4573D8AB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7B00CA-5DBC-4499-B5BB-312053C50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37805D-5D32-456A-8B55-49A050AC6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0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9A1E42-4869-4022-80A3-1025E4FAF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BC2BB6-B192-4DB4-8CBA-BFF58195A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102089-AAC7-4B06-9625-DCB8DDBBA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959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6E2EB-7A4B-4E80-94E8-4E0D14600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3311A-DD5F-4E41-8544-A8DA0B502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968BF-E254-4852-8043-F22CF3187C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AA8E31-531E-440F-9C49-02E6201F4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3F2DB-17A3-4497-B897-3FB5162D2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9E938-2CEE-4C02-8CB8-130559049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28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33907-9F4A-4A29-80C9-E7F42ECC7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2AE0E6-8679-46C3-8529-B09D6EDBF0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69D53-56F3-4C47-860A-0634206C97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D2DC6-CC7C-432D-8CA0-A3C27575F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5A4B4-C159-4B3D-AE17-C9C837773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334E34-0616-4760-9455-F0E4C45DD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18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109A08-458D-4978-93DC-C41C5F34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616A46-F2E4-49F3-94B3-B4249A1F1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CDA56-D0D3-46B2-BEB4-7B1C792EED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81D29-8CD2-4558-9E77-0737237089B9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CE3BF-EBF0-46FA-9A6A-76ADF7D131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C5238-76E9-483F-9185-07C405D8C5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957B2-CB62-460E-9D28-77A9F7C54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6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ov"/><Relationship Id="rId7" Type="http://schemas.openxmlformats.org/officeDocument/2006/relationships/image" Target="../media/image2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ov"/><Relationship Id="rId9" Type="http://schemas.openxmlformats.org/officeDocument/2006/relationships/hyperlink" Target="https://github.com/Tornado128/MATLA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wtonian.mov">
            <a:hlinkClick r:id="" action="ppaction://media"/>
            <a:extLst>
              <a:ext uri="{FF2B5EF4-FFF2-40B4-BE49-F238E27FC236}">
                <a16:creationId xmlns:a16="http://schemas.microsoft.com/office/drawing/2014/main" id="{7FEC2900-73CD-4F98-B77D-EAC56190E9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8543"/>
          <a:stretch/>
        </p:blipFill>
        <p:spPr>
          <a:xfrm>
            <a:off x="3228284" y="31442"/>
            <a:ext cx="2809875" cy="2715108"/>
          </a:xfrm>
          <a:prstGeom prst="rect">
            <a:avLst/>
          </a:prstGeom>
        </p:spPr>
      </p:pic>
      <p:pic>
        <p:nvPicPr>
          <p:cNvPr id="5" name="OldroydB.mov">
            <a:hlinkClick r:id="" action="ppaction://media"/>
            <a:extLst>
              <a:ext uri="{FF2B5EF4-FFF2-40B4-BE49-F238E27FC236}">
                <a16:creationId xmlns:a16="http://schemas.microsoft.com/office/drawing/2014/main" id="{FB324DD0-0F03-4A60-BA1C-292EA256934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7742"/>
          <a:stretch/>
        </p:blipFill>
        <p:spPr>
          <a:xfrm>
            <a:off x="6440358" y="51197"/>
            <a:ext cx="2659336" cy="27316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E7C012-52F9-4818-837A-B3B03562E4D6}"/>
              </a:ext>
            </a:extLst>
          </p:cNvPr>
          <p:cNvSpPr txBox="1"/>
          <p:nvPr/>
        </p:nvSpPr>
        <p:spPr>
          <a:xfrm>
            <a:off x="3317651" y="2650916"/>
            <a:ext cx="21373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Newtonian Fluid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718DAC-4A68-4588-9CF9-8E10DEB59CEB}"/>
              </a:ext>
            </a:extLst>
          </p:cNvPr>
          <p:cNvSpPr txBox="1"/>
          <p:nvPr/>
        </p:nvSpPr>
        <p:spPr>
          <a:xfrm>
            <a:off x="6607045" y="2650916"/>
            <a:ext cx="23259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/>
              <a:t>Oldroyd</a:t>
            </a:r>
            <a:r>
              <a:rPr lang="en-US" sz="1600" b="1" dirty="0"/>
              <a:t>-B Fluid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6EB853-79C4-41B7-B958-767662739874}"/>
              </a:ext>
            </a:extLst>
          </p:cNvPr>
          <p:cNvSpPr txBox="1"/>
          <p:nvPr/>
        </p:nvSpPr>
        <p:spPr>
          <a:xfrm>
            <a:off x="2609159" y="2933084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Visualization of the fluid flows (</a:t>
            </a:r>
            <a:r>
              <a:rPr lang="en-US" b="1" dirty="0"/>
              <a:t>click</a:t>
            </a:r>
            <a:r>
              <a:rPr lang="en-US" dirty="0"/>
              <a:t> on the pictures to see the </a:t>
            </a:r>
            <a:r>
              <a:rPr lang="en-US" b="1" dirty="0"/>
              <a:t>movie</a:t>
            </a:r>
            <a:r>
              <a:rPr lang="en-US" dirty="0"/>
              <a:t>!)</a:t>
            </a:r>
          </a:p>
        </p:txBody>
      </p:sp>
      <p:pic>
        <p:nvPicPr>
          <p:cNvPr id="9" name="Picture 8" descr="C:\Users\yaser\Downloads\contourLine (2)">
            <a:extLst>
              <a:ext uri="{FF2B5EF4-FFF2-40B4-BE49-F238E27FC236}">
                <a16:creationId xmlns:a16="http://schemas.microsoft.com/office/drawing/2014/main" id="{8E0DAEA8-411C-481B-AEB5-323E991C3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651" y="3344075"/>
            <a:ext cx="5776480" cy="217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04B7CD0-3D89-4522-AA14-E2A178C6280A}"/>
              </a:ext>
            </a:extLst>
          </p:cNvPr>
          <p:cNvSpPr txBox="1"/>
          <p:nvPr/>
        </p:nvSpPr>
        <p:spPr>
          <a:xfrm>
            <a:off x="3690246" y="5396697"/>
            <a:ext cx="18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Shear Direction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D5DE8D-8078-4A00-8D5F-E8DFB5CD921A}"/>
              </a:ext>
            </a:extLst>
          </p:cNvPr>
          <p:cNvSpPr txBox="1"/>
          <p:nvPr/>
        </p:nvSpPr>
        <p:spPr>
          <a:xfrm>
            <a:off x="6440358" y="5459988"/>
            <a:ext cx="18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 Direction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399823-FCDE-4020-927E-2AD8D4C8FD68}"/>
              </a:ext>
            </a:extLst>
          </p:cNvPr>
          <p:cNvSpPr txBox="1"/>
          <p:nvPr/>
        </p:nvSpPr>
        <p:spPr>
          <a:xfrm>
            <a:off x="2910840" y="582932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Stress in both shear and normal directions for </a:t>
            </a:r>
            <a:r>
              <a:rPr lang="en-US" dirty="0" err="1"/>
              <a:t>Oldroyd</a:t>
            </a:r>
            <a:r>
              <a:rPr lang="en-US" dirty="0"/>
              <a:t>-B fluid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E6056C-495B-452E-9B55-2E44957E664D}"/>
              </a:ext>
            </a:extLst>
          </p:cNvPr>
          <p:cNvSpPr txBox="1"/>
          <p:nvPr/>
        </p:nvSpPr>
        <p:spPr>
          <a:xfrm>
            <a:off x="203200" y="166495"/>
            <a:ext cx="2809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Some plots using MATLAB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B00158-DE56-4D2C-AEB0-3980C14A16DF}"/>
              </a:ext>
            </a:extLst>
          </p:cNvPr>
          <p:cNvSpPr txBox="1"/>
          <p:nvPr/>
        </p:nvSpPr>
        <p:spPr>
          <a:xfrm>
            <a:off x="284479" y="6307242"/>
            <a:ext cx="8648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You may find some of my MATLAB codes at </a:t>
            </a:r>
            <a:r>
              <a:rPr lang="en-US" dirty="0">
                <a:hlinkClick r:id="rId9"/>
              </a:rPr>
              <a:t>https://github.com/Tornado128/MATLAB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440225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3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55</Words>
  <Application>Microsoft Office PowerPoint</Application>
  <PresentationFormat>Widescreen</PresentationFormat>
  <Paragraphs>8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darbedar</dc:creator>
  <cp:lastModifiedBy>darbedar</cp:lastModifiedBy>
  <cp:revision>2</cp:revision>
  <dcterms:created xsi:type="dcterms:W3CDTF">2020-07-08T18:11:54Z</dcterms:created>
  <dcterms:modified xsi:type="dcterms:W3CDTF">2020-07-09T03:02:48Z</dcterms:modified>
</cp:coreProperties>
</file>

<file path=docProps/thumbnail.jpeg>
</file>